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3"/>
    <p:sldId id="260" r:id="rId4"/>
    <p:sldId id="258" r:id="rId5"/>
    <p:sldId id="259" r:id="rId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2784C7"/>
    <a:srgbClr val="B2B2B2"/>
    <a:srgbClr val="202020"/>
    <a:srgbClr val="323232"/>
    <a:srgbClr val="CC3300"/>
    <a:srgbClr val="CC0000"/>
    <a:srgbClr val="FF3300"/>
    <a:srgbClr val="990000"/>
    <a:srgbClr val="FF8D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666" y="102"/>
      </p:cViewPr>
      <p:guideLst>
        <p:guide orient="horz" pos="2110"/>
        <p:guide pos="3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handoutMaster" Target="handoutMasters/handoutMaster1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jpeg"/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82804" y="273408"/>
            <a:ext cx="342664" cy="501389"/>
            <a:chOff x="270078" y="290764"/>
            <a:chExt cx="329573" cy="482234"/>
          </a:xfrm>
        </p:grpSpPr>
        <p:sp>
          <p:nvSpPr>
            <p:cNvPr id="4" name="菱形 3"/>
            <p:cNvSpPr/>
            <p:nvPr/>
          </p:nvSpPr>
          <p:spPr>
            <a:xfrm>
              <a:off x="270078" y="290764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菱形 4"/>
            <p:cNvSpPr/>
            <p:nvPr/>
          </p:nvSpPr>
          <p:spPr>
            <a:xfrm>
              <a:off x="270078" y="573568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菱形 5"/>
            <p:cNvSpPr/>
            <p:nvPr/>
          </p:nvSpPr>
          <p:spPr>
            <a:xfrm>
              <a:off x="400221" y="432166"/>
              <a:ext cx="199430" cy="199430"/>
            </a:xfrm>
            <a:prstGeom prst="diamond">
              <a:avLst/>
            </a:pr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C62A4-E876-4F5A-B4F1-4E478916396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F076A-417F-4F3D-A6D3-A7B0323A134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6717601" y="329100"/>
            <a:ext cx="7801087" cy="6646596"/>
            <a:chOff x="6717601" y="329100"/>
            <a:chExt cx="7801087" cy="6646596"/>
          </a:xfrm>
        </p:grpSpPr>
        <p:sp>
          <p:nvSpPr>
            <p:cNvPr id="26" name="任意多边形: 形状 25"/>
            <p:cNvSpPr/>
            <p:nvPr userDrawn="1"/>
          </p:nvSpPr>
          <p:spPr>
            <a:xfrm rot="18675264">
              <a:off x="8592310" y="280895"/>
              <a:ext cx="5775716" cy="5872126"/>
            </a:xfrm>
            <a:custGeom>
              <a:avLst/>
              <a:gdLst>
                <a:gd name="connsiteX0" fmla="*/ 5775716 w 5775716"/>
                <a:gd name="connsiteY0" fmla="*/ 1349937 h 5872126"/>
                <a:gd name="connsiteX1" fmla="*/ 619946 w 5775716"/>
                <a:gd name="connsiteY1" fmla="*/ 5872126 h 5872126"/>
                <a:gd name="connsiteX2" fmla="*/ 0 w 5775716"/>
                <a:gd name="connsiteY2" fmla="*/ 5165323 h 5872126"/>
                <a:gd name="connsiteX3" fmla="*/ 0 w 5775716"/>
                <a:gd name="connsiteY3" fmla="*/ 0 h 5872126"/>
                <a:gd name="connsiteX4" fmla="*/ 4591669 w 5775716"/>
                <a:gd name="connsiteY4" fmla="*/ 0 h 5872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5716" h="5872126">
                  <a:moveTo>
                    <a:pt x="5775716" y="1349937"/>
                  </a:moveTo>
                  <a:lnTo>
                    <a:pt x="619946" y="5872126"/>
                  </a:lnTo>
                  <a:lnTo>
                    <a:pt x="0" y="5165323"/>
                  </a:lnTo>
                  <a:lnTo>
                    <a:pt x="0" y="0"/>
                  </a:lnTo>
                  <a:lnTo>
                    <a:pt x="459166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0"/>
            </a:p>
          </p:txBody>
        </p:sp>
        <p:sp>
          <p:nvSpPr>
            <p:cNvPr id="24" name="任意多边形: 形状 23"/>
            <p:cNvSpPr/>
            <p:nvPr userDrawn="1"/>
          </p:nvSpPr>
          <p:spPr>
            <a:xfrm rot="18675264">
              <a:off x="9400107" y="670909"/>
              <a:ext cx="5137258" cy="5099904"/>
            </a:xfrm>
            <a:custGeom>
              <a:avLst/>
              <a:gdLst>
                <a:gd name="connsiteX0" fmla="*/ 5137258 w 5137258"/>
                <a:gd name="connsiteY0" fmla="*/ 593952 h 5099904"/>
                <a:gd name="connsiteX1" fmla="*/ 0 w 5137258"/>
                <a:gd name="connsiteY1" fmla="*/ 5099904 h 5099904"/>
                <a:gd name="connsiteX2" fmla="*/ 0 w 5137258"/>
                <a:gd name="connsiteY2" fmla="*/ 0 h 5099904"/>
                <a:gd name="connsiteX3" fmla="*/ 4616295 w 5137258"/>
                <a:gd name="connsiteY3" fmla="*/ 0 h 5099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37258" h="5099904">
                  <a:moveTo>
                    <a:pt x="5137258" y="593952"/>
                  </a:moveTo>
                  <a:lnTo>
                    <a:pt x="0" y="5099904"/>
                  </a:lnTo>
                  <a:lnTo>
                    <a:pt x="0" y="0"/>
                  </a:lnTo>
                  <a:lnTo>
                    <a:pt x="4616295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/>
            </a:p>
          </p:txBody>
        </p:sp>
        <p:pic>
          <p:nvPicPr>
            <p:cNvPr id="27" name="图片 26"/>
            <p:cNvPicPr>
              <a:picLocks noChangeAspect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>
            <a:xfrm>
              <a:off x="7662708" y="5336994"/>
              <a:ext cx="1628935" cy="1521008"/>
            </a:xfrm>
            <a:custGeom>
              <a:avLst/>
              <a:gdLst>
                <a:gd name="connsiteX0" fmla="*/ 740677 w 1628935"/>
                <a:gd name="connsiteY0" fmla="*/ 0 h 1521008"/>
                <a:gd name="connsiteX1" fmla="*/ 795402 w 1628935"/>
                <a:gd name="connsiteY1" fmla="*/ 0 h 1521008"/>
                <a:gd name="connsiteX2" fmla="*/ 1628935 w 1628935"/>
                <a:gd name="connsiteY2" fmla="*/ 737550 h 1521008"/>
                <a:gd name="connsiteX3" fmla="*/ 935695 w 1628935"/>
                <a:gd name="connsiteY3" fmla="*/ 1521007 h 1521008"/>
                <a:gd name="connsiteX4" fmla="*/ 772946 w 1628935"/>
                <a:gd name="connsiteY4" fmla="*/ 1521008 h 1521008"/>
                <a:gd name="connsiteX5" fmla="*/ 0 w 1628935"/>
                <a:gd name="connsiteY5" fmla="*/ 837068 h 1521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35" h="1521008">
                  <a:moveTo>
                    <a:pt x="740677" y="0"/>
                  </a:moveTo>
                  <a:lnTo>
                    <a:pt x="795402" y="0"/>
                  </a:lnTo>
                  <a:lnTo>
                    <a:pt x="1628935" y="737550"/>
                  </a:lnTo>
                  <a:lnTo>
                    <a:pt x="935695" y="1521007"/>
                  </a:lnTo>
                  <a:lnTo>
                    <a:pt x="772946" y="1521008"/>
                  </a:lnTo>
                  <a:lnTo>
                    <a:pt x="0" y="837068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pic>
          <p:nvPicPr>
            <p:cNvPr id="28" name="图片 27"/>
            <p:cNvPicPr>
              <a:picLocks noChangeAspect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>
            <a:xfrm>
              <a:off x="6717601" y="4468126"/>
              <a:ext cx="1628736" cy="1628736"/>
            </a:xfrm>
            <a:custGeom>
              <a:avLst/>
              <a:gdLst>
                <a:gd name="connsiteX0" fmla="*/ 762999 w 1628736"/>
                <a:gd name="connsiteY0" fmla="*/ 0 h 1628736"/>
                <a:gd name="connsiteX1" fmla="*/ 1628736 w 1628736"/>
                <a:gd name="connsiteY1" fmla="*/ 762999 h 1628736"/>
                <a:gd name="connsiteX2" fmla="*/ 865736 w 1628736"/>
                <a:gd name="connsiteY2" fmla="*/ 1628736 h 1628736"/>
                <a:gd name="connsiteX3" fmla="*/ 0 w 1628736"/>
                <a:gd name="connsiteY3" fmla="*/ 865736 h 1628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36" h="1628736">
                  <a:moveTo>
                    <a:pt x="762999" y="0"/>
                  </a:moveTo>
                  <a:lnTo>
                    <a:pt x="1628736" y="762999"/>
                  </a:lnTo>
                  <a:lnTo>
                    <a:pt x="865736" y="1628736"/>
                  </a:lnTo>
                  <a:lnTo>
                    <a:pt x="0" y="865736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pic>
          <p:nvPicPr>
            <p:cNvPr id="29" name="图片 28"/>
            <p:cNvPicPr>
              <a:picLocks noChangeAspect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>
            <a:xfrm>
              <a:off x="7539711" y="3530626"/>
              <a:ext cx="1628694" cy="1628695"/>
            </a:xfrm>
            <a:custGeom>
              <a:avLst/>
              <a:gdLst>
                <a:gd name="connsiteX0" fmla="*/ 762651 w 1628694"/>
                <a:gd name="connsiteY0" fmla="*/ 0 h 1628695"/>
                <a:gd name="connsiteX1" fmla="*/ 1628694 w 1628694"/>
                <a:gd name="connsiteY1" fmla="*/ 762652 h 1628695"/>
                <a:gd name="connsiteX2" fmla="*/ 866042 w 1628694"/>
                <a:gd name="connsiteY2" fmla="*/ 1628695 h 1628695"/>
                <a:gd name="connsiteX3" fmla="*/ 0 w 1628694"/>
                <a:gd name="connsiteY3" fmla="*/ 866043 h 162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694" h="1628695">
                  <a:moveTo>
                    <a:pt x="762651" y="0"/>
                  </a:moveTo>
                  <a:lnTo>
                    <a:pt x="1628694" y="762652"/>
                  </a:lnTo>
                  <a:lnTo>
                    <a:pt x="866042" y="1628695"/>
                  </a:lnTo>
                  <a:lnTo>
                    <a:pt x="0" y="866043"/>
                  </a:lnTo>
                  <a:close/>
                </a:path>
              </a:pathLst>
            </a:custGeom>
            <a:effectLst>
              <a:outerShdw blurRad="63500" sx="103000" sy="103000" algn="ctr" rotWithShape="0">
                <a:prstClr val="black">
                  <a:alpha val="38000"/>
                </a:prstClr>
              </a:outerShdw>
            </a:effectLst>
          </p:spPr>
        </p:pic>
        <p:sp>
          <p:nvSpPr>
            <p:cNvPr id="30" name="任意多边形: 形状 29"/>
            <p:cNvSpPr/>
            <p:nvPr userDrawn="1"/>
          </p:nvSpPr>
          <p:spPr>
            <a:xfrm rot="18690236">
              <a:off x="7508966" y="6538031"/>
              <a:ext cx="437665" cy="437665"/>
            </a:xfrm>
            <a:custGeom>
              <a:avLst/>
              <a:gdLst>
                <a:gd name="connsiteX0" fmla="*/ 523725 w 523725"/>
                <a:gd name="connsiteY0" fmla="*/ 0 h 523725"/>
                <a:gd name="connsiteX1" fmla="*/ 523725 w 523725"/>
                <a:gd name="connsiteY1" fmla="*/ 523725 h 523725"/>
                <a:gd name="connsiteX2" fmla="*/ 303410 w 523725"/>
                <a:gd name="connsiteY2" fmla="*/ 523725 h 523725"/>
                <a:gd name="connsiteX3" fmla="*/ 0 w 523725"/>
                <a:gd name="connsiteY3" fmla="*/ 180830 h 523725"/>
                <a:gd name="connsiteX4" fmla="*/ 0 w 523725"/>
                <a:gd name="connsiteY4" fmla="*/ 0 h 52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725" h="523725">
                  <a:moveTo>
                    <a:pt x="523725" y="0"/>
                  </a:moveTo>
                  <a:lnTo>
                    <a:pt x="523725" y="523725"/>
                  </a:lnTo>
                  <a:lnTo>
                    <a:pt x="303410" y="523725"/>
                  </a:lnTo>
                  <a:lnTo>
                    <a:pt x="0" y="1808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0000"/>
            </a:solidFill>
            <a:ln>
              <a:noFill/>
            </a:ln>
            <a:effectLst>
              <a:outerShdw blurRad="63500" sx="106000" sy="106000" algn="ctr" rotWithShape="0">
                <a:prstClr val="black">
                  <a:alpha val="4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: 形状 30"/>
            <p:cNvSpPr/>
            <p:nvPr userDrawn="1"/>
          </p:nvSpPr>
          <p:spPr>
            <a:xfrm rot="13292084">
              <a:off x="8571753" y="5873297"/>
              <a:ext cx="1927399" cy="59379"/>
            </a:xfrm>
            <a:custGeom>
              <a:avLst/>
              <a:gdLst>
                <a:gd name="connsiteX0" fmla="*/ 1863677 w 1927399"/>
                <a:gd name="connsiteY0" fmla="*/ 59379 h 59379"/>
                <a:gd name="connsiteX1" fmla="*/ 0 w 1927399"/>
                <a:gd name="connsiteY1" fmla="*/ 59379 h 59379"/>
                <a:gd name="connsiteX2" fmla="*/ 67034 w 1927399"/>
                <a:gd name="connsiteY2" fmla="*/ 0 h 59379"/>
                <a:gd name="connsiteX3" fmla="*/ 1927399 w 1927399"/>
                <a:gd name="connsiteY3" fmla="*/ 0 h 5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7399" h="59379">
                  <a:moveTo>
                    <a:pt x="1863677" y="59379"/>
                  </a:moveTo>
                  <a:lnTo>
                    <a:pt x="0" y="59379"/>
                  </a:lnTo>
                  <a:lnTo>
                    <a:pt x="67034" y="0"/>
                  </a:lnTo>
                  <a:lnTo>
                    <a:pt x="1927399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/>
            <p:cNvSpPr/>
            <p:nvPr userDrawn="1"/>
          </p:nvSpPr>
          <p:spPr>
            <a:xfrm rot="18690236">
              <a:off x="10623849" y="6195116"/>
              <a:ext cx="738197" cy="738197"/>
            </a:xfrm>
            <a:custGeom>
              <a:avLst/>
              <a:gdLst>
                <a:gd name="connsiteX0" fmla="*/ 738197 w 738197"/>
                <a:gd name="connsiteY0" fmla="*/ 0 h 738197"/>
                <a:gd name="connsiteX1" fmla="*/ 738197 w 738197"/>
                <a:gd name="connsiteY1" fmla="*/ 738197 h 738197"/>
                <a:gd name="connsiteX2" fmla="*/ 303410 w 738197"/>
                <a:gd name="connsiteY2" fmla="*/ 738197 h 738197"/>
                <a:gd name="connsiteX3" fmla="*/ 0 w 738197"/>
                <a:gd name="connsiteY3" fmla="*/ 395301 h 738197"/>
                <a:gd name="connsiteX4" fmla="*/ 0 w 738197"/>
                <a:gd name="connsiteY4" fmla="*/ 0 h 7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8197" h="738197">
                  <a:moveTo>
                    <a:pt x="738197" y="0"/>
                  </a:moveTo>
                  <a:lnTo>
                    <a:pt x="738197" y="738197"/>
                  </a:lnTo>
                  <a:lnTo>
                    <a:pt x="303410" y="738197"/>
                  </a:lnTo>
                  <a:lnTo>
                    <a:pt x="0" y="395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>
                <a:alpha val="69000"/>
              </a:srgb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55725" y="-1"/>
            <a:ext cx="5128403" cy="6884044"/>
            <a:chOff x="599565" y="-1"/>
            <a:chExt cx="5128403" cy="6884044"/>
          </a:xfrm>
        </p:grpSpPr>
        <p:sp>
          <p:nvSpPr>
            <p:cNvPr id="12" name="任意多边形: 形状 11"/>
            <p:cNvSpPr/>
            <p:nvPr/>
          </p:nvSpPr>
          <p:spPr>
            <a:xfrm>
              <a:off x="599565" y="-1"/>
              <a:ext cx="1966929" cy="3868839"/>
            </a:xfrm>
            <a:custGeom>
              <a:avLst/>
              <a:gdLst>
                <a:gd name="connsiteX0" fmla="*/ 0 w 1743313"/>
                <a:gd name="connsiteY0" fmla="*/ 0 h 3429000"/>
                <a:gd name="connsiteX1" fmla="*/ 418303 w 1743313"/>
                <a:gd name="connsiteY1" fmla="*/ 0 h 3429000"/>
                <a:gd name="connsiteX2" fmla="*/ 1743313 w 1743313"/>
                <a:gd name="connsiteY2" fmla="*/ 3429000 h 3429000"/>
                <a:gd name="connsiteX3" fmla="*/ 1325010 w 1743313"/>
                <a:gd name="connsiteY3" fmla="*/ 3429000 h 3429000"/>
                <a:gd name="connsiteX4" fmla="*/ 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0" y="0"/>
                  </a:moveTo>
                  <a:lnTo>
                    <a:pt x="418303" y="0"/>
                  </a:lnTo>
                  <a:lnTo>
                    <a:pt x="1743313" y="3429000"/>
                  </a:lnTo>
                  <a:lnTo>
                    <a:pt x="1325010" y="3429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63500" dist="203200" dir="2400000">
                <a:schemeClr val="tx1">
                  <a:lumMod val="75000"/>
                  <a:lumOff val="25000"/>
                  <a:alpha val="43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599565" y="2800957"/>
              <a:ext cx="2062612" cy="4057043"/>
            </a:xfrm>
            <a:custGeom>
              <a:avLst/>
              <a:gdLst>
                <a:gd name="connsiteX0" fmla="*/ 1325010 w 1743313"/>
                <a:gd name="connsiteY0" fmla="*/ 0 h 3429000"/>
                <a:gd name="connsiteX1" fmla="*/ 1743313 w 1743313"/>
                <a:gd name="connsiteY1" fmla="*/ 0 h 3429000"/>
                <a:gd name="connsiteX2" fmla="*/ 418303 w 1743313"/>
                <a:gd name="connsiteY2" fmla="*/ 3429000 h 3429000"/>
                <a:gd name="connsiteX3" fmla="*/ 0 w 1743313"/>
                <a:gd name="connsiteY3" fmla="*/ 3429000 h 3429000"/>
                <a:gd name="connsiteX4" fmla="*/ 1325010 w 1743313"/>
                <a:gd name="connsiteY4" fmla="*/ 0 h 342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3313" h="3429000">
                  <a:moveTo>
                    <a:pt x="1325010" y="0"/>
                  </a:moveTo>
                  <a:lnTo>
                    <a:pt x="1743313" y="0"/>
                  </a:lnTo>
                  <a:lnTo>
                    <a:pt x="418303" y="3429000"/>
                  </a:lnTo>
                  <a:lnTo>
                    <a:pt x="0" y="3429000"/>
                  </a:lnTo>
                  <a:lnTo>
                    <a:pt x="1325010" y="0"/>
                  </a:lnTo>
                  <a:close/>
                </a:path>
              </a:pathLst>
            </a:custGeom>
            <a:solidFill>
              <a:srgbClr val="1D4D71"/>
            </a:solidFill>
            <a:ln>
              <a:noFill/>
            </a:ln>
            <a:effectLst>
              <a:innerShdw blurRad="304800" dir="11400000">
                <a:schemeClr val="tx1">
                  <a:lumMod val="75000"/>
                  <a:lumOff val="2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006998" y="0"/>
              <a:ext cx="4720970" cy="6884043"/>
              <a:chOff x="1006998" y="0"/>
              <a:chExt cx="4720970" cy="6884043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3665356" y="400715"/>
                <a:ext cx="1029806" cy="2025570"/>
              </a:xfrm>
              <a:custGeom>
                <a:avLst/>
                <a:gdLst>
                  <a:gd name="connsiteX0" fmla="*/ 0 w 1743313"/>
                  <a:gd name="connsiteY0" fmla="*/ 0 h 3429000"/>
                  <a:gd name="connsiteX1" fmla="*/ 418303 w 1743313"/>
                  <a:gd name="connsiteY1" fmla="*/ 0 h 3429000"/>
                  <a:gd name="connsiteX2" fmla="*/ 1743313 w 1743313"/>
                  <a:gd name="connsiteY2" fmla="*/ 3429000 h 3429000"/>
                  <a:gd name="connsiteX3" fmla="*/ 1325010 w 1743313"/>
                  <a:gd name="connsiteY3" fmla="*/ 3429000 h 3429000"/>
                  <a:gd name="connsiteX4" fmla="*/ 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0" y="0"/>
                    </a:moveTo>
                    <a:lnTo>
                      <a:pt x="418303" y="0"/>
                    </a:lnTo>
                    <a:lnTo>
                      <a:pt x="1743313" y="3429000"/>
                    </a:lnTo>
                    <a:lnTo>
                      <a:pt x="1325010" y="34290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D4D7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pic>
            <p:nvPicPr>
              <p:cNvPr id="16" name="图片 15"/>
              <p:cNvPicPr>
                <a:picLocks noChangeAspect="1"/>
              </p:cNvPicPr>
              <p:nvPr/>
            </p:nvPicPr>
            <p:blipFill>
              <a:blip r:embed="rId2" cstate="print"/>
              <a:srcRect/>
              <a:stretch>
                <a:fillRect/>
              </a:stretch>
            </p:blipFill>
            <p:spPr>
              <a:xfrm>
                <a:off x="1006998" y="0"/>
                <a:ext cx="3402958" cy="6858000"/>
              </a:xfrm>
              <a:custGeom>
                <a:avLst/>
                <a:gdLst>
                  <a:gd name="connsiteX0" fmla="*/ 0 w 3402958"/>
                  <a:gd name="connsiteY0" fmla="*/ 0 h 6858000"/>
                  <a:gd name="connsiteX1" fmla="*/ 2077948 w 3402958"/>
                  <a:gd name="connsiteY1" fmla="*/ 0 h 6858000"/>
                  <a:gd name="connsiteX2" fmla="*/ 3402958 w 3402958"/>
                  <a:gd name="connsiteY2" fmla="*/ 3429000 h 6858000"/>
                  <a:gd name="connsiteX3" fmla="*/ 2077948 w 3402958"/>
                  <a:gd name="connsiteY3" fmla="*/ 6858000 h 6858000"/>
                  <a:gd name="connsiteX4" fmla="*/ 0 w 3402958"/>
                  <a:gd name="connsiteY4" fmla="*/ 6858000 h 6858000"/>
                  <a:gd name="connsiteX5" fmla="*/ 1325010 w 3402958"/>
                  <a:gd name="connsiteY5" fmla="*/ 342900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402958" h="6858000">
                    <a:moveTo>
                      <a:pt x="0" y="0"/>
                    </a:moveTo>
                    <a:lnTo>
                      <a:pt x="2077948" y="0"/>
                    </a:lnTo>
                    <a:lnTo>
                      <a:pt x="3402958" y="3429000"/>
                    </a:lnTo>
                    <a:lnTo>
                      <a:pt x="2077948" y="6858000"/>
                    </a:lnTo>
                    <a:lnTo>
                      <a:pt x="0" y="6858000"/>
                    </a:lnTo>
                    <a:lnTo>
                      <a:pt x="1325010" y="3429000"/>
                    </a:lnTo>
                    <a:close/>
                  </a:path>
                </a:pathLst>
              </a:custGeom>
              <a:effectLst>
                <a:outerShdw blurRad="63500" sx="103000" sy="103000" algn="ctr" rotWithShape="0">
                  <a:schemeClr val="tx1">
                    <a:lumMod val="75000"/>
                    <a:lumOff val="25000"/>
                    <a:alpha val="34000"/>
                  </a:schemeClr>
                </a:outerShdw>
              </a:effectLst>
            </p:spPr>
          </p:pic>
          <p:sp>
            <p:nvSpPr>
              <p:cNvPr id="17" name="任意多边形: 形状 16"/>
              <p:cNvSpPr/>
              <p:nvPr/>
            </p:nvSpPr>
            <p:spPr>
              <a:xfrm>
                <a:off x="3665356" y="2827000"/>
                <a:ext cx="2062612" cy="4057043"/>
              </a:xfrm>
              <a:custGeom>
                <a:avLst/>
                <a:gdLst>
                  <a:gd name="connsiteX0" fmla="*/ 1325010 w 1743313"/>
                  <a:gd name="connsiteY0" fmla="*/ 0 h 3429000"/>
                  <a:gd name="connsiteX1" fmla="*/ 1743313 w 1743313"/>
                  <a:gd name="connsiteY1" fmla="*/ 0 h 3429000"/>
                  <a:gd name="connsiteX2" fmla="*/ 418303 w 1743313"/>
                  <a:gd name="connsiteY2" fmla="*/ 3429000 h 3429000"/>
                  <a:gd name="connsiteX3" fmla="*/ 0 w 1743313"/>
                  <a:gd name="connsiteY3" fmla="*/ 3429000 h 3429000"/>
                  <a:gd name="connsiteX4" fmla="*/ 1325010 w 1743313"/>
                  <a:gd name="connsiteY4" fmla="*/ 0 h 3429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43313" h="3429000">
                    <a:moveTo>
                      <a:pt x="1325010" y="0"/>
                    </a:moveTo>
                    <a:lnTo>
                      <a:pt x="1743313" y="0"/>
                    </a:lnTo>
                    <a:lnTo>
                      <a:pt x="418303" y="3429000"/>
                    </a:lnTo>
                    <a:lnTo>
                      <a:pt x="0" y="3429000"/>
                    </a:lnTo>
                    <a:lnTo>
                      <a:pt x="1325010" y="0"/>
                    </a:lnTo>
                    <a:close/>
                  </a:path>
                </a:pathLst>
              </a:custGeom>
              <a:solidFill>
                <a:srgbClr val="BC0000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alphaModFix amt="94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9"/>
          <p:cNvSpPr txBox="1"/>
          <p:nvPr/>
        </p:nvSpPr>
        <p:spPr>
          <a:xfrm>
            <a:off x="666750" y="2029460"/>
            <a:ext cx="56394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_tradnl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 (Headings)" charset="0"/>
                <a:ea typeface="Microsoft YaHei" panose="020B0503020204020204" charset="-122"/>
                <a:cs typeface="Century Gothic (Headings)" charset="0"/>
              </a:rPr>
              <a:t>TITULO DE LA PONENCIA</a:t>
            </a:r>
            <a:endParaRPr lang="es-ES_tradnl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 (Headings)" charset="0"/>
              <a:ea typeface="Microsoft YaHei" panose="020B0503020204020204" charset="-122"/>
              <a:cs typeface="Century Gothic (Headings)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666750" y="3543456"/>
            <a:ext cx="3068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_tradnl" altLang="en-US" dirty="0">
                <a:solidFill>
                  <a:srgbClr val="0070C0"/>
                </a:solidFill>
                <a:latin typeface="Lato Black" panose="020F0A02020204030203" charset="0"/>
                <a:ea typeface="Microsoft YaHei" panose="020B0503020204020204" charset="-122"/>
                <a:cs typeface="Lato Black" panose="020F0A02020204030203" charset="0"/>
              </a:rPr>
              <a:t>NOMBRE DEL PONENTE</a:t>
            </a:r>
            <a:endParaRPr lang="es-ES_tradnl" altLang="en-US" dirty="0">
              <a:solidFill>
                <a:srgbClr val="0070C0"/>
              </a:solidFill>
              <a:latin typeface="Lato Black" panose="020F0A02020204030203" charset="0"/>
              <a:ea typeface="Microsoft YaHei" panose="020B0503020204020204" charset="-122"/>
              <a:cs typeface="Lato Black" panose="020F0A02020204030203" charset="0"/>
            </a:endParaRPr>
          </a:p>
          <a:p>
            <a:pPr algn="l"/>
            <a:endParaRPr lang="es-ES_tradnl" altLang="en-US" dirty="0">
              <a:solidFill>
                <a:srgbClr val="0070C0"/>
              </a:solidFill>
              <a:latin typeface="Lato Black" panose="020F0A02020204030203" charset="0"/>
              <a:ea typeface="Microsoft YaHei" panose="020B0503020204020204" charset="-122"/>
              <a:cs typeface="Lato Black" panose="020F0A02020204030203" charset="0"/>
            </a:endParaRPr>
          </a:p>
          <a:p>
            <a:pPr algn="l"/>
            <a:r>
              <a:rPr lang="es-ES_tradnl" altLang="en-US" dirty="0">
                <a:solidFill>
                  <a:srgbClr val="0070C0"/>
                </a:solidFill>
                <a:latin typeface="Lato Black" panose="020F0A02020204030203" charset="0"/>
                <a:ea typeface="Microsoft YaHei" panose="020B0503020204020204" charset="-122"/>
                <a:cs typeface="Lato Black" panose="020F0A02020204030203" charset="0"/>
              </a:rPr>
              <a:t>Nombre de su institución</a:t>
            </a:r>
            <a:endParaRPr lang="es-ES_tradnl" altLang="en-US" dirty="0">
              <a:solidFill>
                <a:srgbClr val="0070C0"/>
              </a:solidFill>
              <a:latin typeface="Lato Black" panose="020F0A02020204030203" charset="0"/>
              <a:ea typeface="Microsoft YaHei" panose="020B0503020204020204" charset="-122"/>
              <a:cs typeface="Lato Black" panose="020F0A02020204030203" charset="0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826184" y="4905682"/>
            <a:ext cx="920151" cy="921642"/>
          </a:xfrm>
          <a:prstGeom prst="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r>
              <a:rPr lang="es-MX" sz="1200" dirty="0">
                <a:solidFill>
                  <a:schemeClr val="bg1"/>
                </a:solidFill>
              </a:rPr>
              <a:t>Agregar logo de la institución (opcional)</a:t>
            </a:r>
            <a:endParaRPr lang="es-MX" sz="1200" dirty="0">
              <a:solidFill>
                <a:schemeClr val="bg1"/>
              </a:solidFill>
            </a:endParaRPr>
          </a:p>
        </p:txBody>
      </p:sp>
      <p:sp>
        <p:nvSpPr>
          <p:cNvPr id="16" name="Marcador de texto 5"/>
          <p:cNvSpPr txBox="1"/>
          <p:nvPr/>
        </p:nvSpPr>
        <p:spPr>
          <a:xfrm>
            <a:off x="542263" y="6037537"/>
            <a:ext cx="7780643" cy="58545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s-ES" sz="14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Fecha de presentación </a:t>
            </a:r>
            <a:r>
              <a:rPr lang="es-ES_tradnl" altLang="es-ES" sz="14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24 de Noviembre de 2022 </a:t>
            </a:r>
            <a:r>
              <a:rPr lang="es-ES_tradnl" altLang="es-ES" sz="1400" b="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" panose="020B0502040204020203" pitchFamily="34" charset="0"/>
              </a:rPr>
              <a:t>(poner fecha que se le asigne a su participación)</a:t>
            </a:r>
            <a:endParaRPr lang="es-ES_tradnl" altLang="es-ES" sz="1400" b="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037287" y="2585398"/>
            <a:ext cx="4912360" cy="31762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>
                <a:solidFill>
                  <a:schemeClr val="bg1"/>
                </a:solidFill>
                <a:sym typeface="+mn-ea"/>
              </a:rPr>
              <a:t>Agregar </a:t>
            </a:r>
            <a:r>
              <a:rPr lang="es-ES_tradnl" altLang="es-MX" dirty="0">
                <a:solidFill>
                  <a:schemeClr val="bg1"/>
                </a:solidFill>
                <a:sym typeface="+mn-ea"/>
              </a:rPr>
              <a:t>imagen del tema</a:t>
            </a:r>
            <a:r>
              <a:rPr lang="es-MX" dirty="0">
                <a:solidFill>
                  <a:schemeClr val="bg1"/>
                </a:solidFill>
                <a:sym typeface="+mn-ea"/>
              </a:rPr>
              <a:t> (opcional</a:t>
            </a:r>
            <a:endParaRPr lang="en-US"/>
          </a:p>
        </p:txBody>
      </p:sp>
      <p:pic>
        <p:nvPicPr>
          <p:cNvPr id="9" name="Picture 8" descr="/home/anyuzeta/Escritorio/TIAMEX/CONGRESO/Agregar un subtítulo (1).pngAgregar un subtítulo (1)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037287" y="2589432"/>
            <a:ext cx="4912360" cy="3154680"/>
          </a:xfrm>
          <a:prstGeom prst="rect">
            <a:avLst/>
          </a:prstGeom>
        </p:spPr>
      </p:pic>
      <p:sp>
        <p:nvSpPr>
          <p:cNvPr id="2" name="CuadroTexto 3"/>
          <p:cNvSpPr txBox="1"/>
          <p:nvPr/>
        </p:nvSpPr>
        <p:spPr>
          <a:xfrm>
            <a:off x="9036899" y="3582878"/>
            <a:ext cx="2203319" cy="64633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l"/>
            <a:r>
              <a:rPr lang="es-MX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Puede cambiar las imágenes por relacionadas al tema</a:t>
            </a:r>
            <a:endParaRPr lang="es-MX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636395" y="1268095"/>
            <a:ext cx="3660140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s-ES_tradnl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Í</a:t>
            </a:r>
            <a:r>
              <a:rPr lang="es-MX" altLang="es-ES_tradnl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NDICE</a:t>
            </a:r>
            <a:endParaRPr lang="es-MX" altLang="es-ES_tradnl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685800" y="2025650"/>
            <a:ext cx="1082103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1. Introducción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2. Materiales y Métodos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3. Resultados y Discusión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4. Conclusiones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5. Agradecimientos (opcional)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6. Referencias Bibliográficas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838325" y="1209040"/>
            <a:ext cx="3660140" cy="52197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l"/>
            <a:r>
              <a:rPr lang="es-ES_tradnl" altLang="en-US" sz="2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TITULO</a:t>
            </a:r>
            <a:endParaRPr lang="es-ES_tradnl" altLang="en-US" sz="2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580390" y="2087880"/>
            <a:ext cx="10821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_tradnl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Texto cuerpo</a:t>
            </a:r>
            <a:endParaRPr lang="es-ES_tradnl" altLang="en-US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sosceles Triangle 15"/>
          <p:cNvSpPr/>
          <p:nvPr/>
        </p:nvSpPr>
        <p:spPr>
          <a:xfrm rot="10800000">
            <a:off x="-40005" y="-7620"/>
            <a:ext cx="4290060" cy="2418080"/>
          </a:xfrm>
          <a:prstGeom prst="triangle">
            <a:avLst/>
          </a:prstGeom>
          <a:solidFill>
            <a:srgbClr val="2784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Triangle 12"/>
          <p:cNvSpPr/>
          <p:nvPr/>
        </p:nvSpPr>
        <p:spPr>
          <a:xfrm>
            <a:off x="-24507" y="3312795"/>
            <a:ext cx="4022090" cy="3545205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6"/>
          </p:nvPr>
        </p:nvSpPr>
        <p:spPr>
          <a:xfrm>
            <a:off x="6666151" y="4126948"/>
            <a:ext cx="5153356" cy="524711"/>
          </a:xfrm>
        </p:spPr>
        <p:txBody>
          <a:bodyPr rtlCol="0"/>
          <a:lstStyle/>
          <a:p>
            <a:pPr marL="0" indent="0" rtl="0">
              <a:buNone/>
            </a:pPr>
            <a:r>
              <a:rPr lang="es-ES" sz="2400" dirty="0">
                <a:solidFill>
                  <a:srgbClr val="5B5B5B"/>
                </a:solidFill>
              </a:rPr>
              <a:t>Nombre del ponente</a:t>
            </a:r>
            <a:endParaRPr lang="es-ES" sz="2400" dirty="0">
              <a:solidFill>
                <a:srgbClr val="5B5B5B"/>
              </a:solidFill>
            </a:endParaRPr>
          </a:p>
        </p:txBody>
      </p:sp>
      <p:sp>
        <p:nvSpPr>
          <p:cNvPr id="21" name="Marcador de texto 2"/>
          <p:cNvSpPr txBox="1"/>
          <p:nvPr/>
        </p:nvSpPr>
        <p:spPr>
          <a:xfrm>
            <a:off x="6666151" y="4772838"/>
            <a:ext cx="5369016" cy="5247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sz="1600" b="1" dirty="0">
                <a:solidFill>
                  <a:schemeClr val="accent5">
                    <a:lumMod val="50000"/>
                  </a:schemeClr>
                </a:solidFill>
              </a:rPr>
              <a:t>Nombre de instituto o dependencia</a:t>
            </a:r>
            <a:endParaRPr lang="es-MX" sz="16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Marcador de texto 6"/>
          <p:cNvSpPr>
            <a:spLocks noGrp="1"/>
          </p:cNvSpPr>
          <p:nvPr/>
        </p:nvSpPr>
        <p:spPr>
          <a:xfrm>
            <a:off x="7102789" y="5419400"/>
            <a:ext cx="42807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500" b="1" i="0" kern="1200">
                <a:solidFill>
                  <a:schemeClr val="accent3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es-ES" sz="1600" b="0" dirty="0">
                <a:solidFill>
                  <a:srgbClr val="5B5B5B"/>
                </a:solidFill>
                <a:latin typeface="+mn-lt"/>
              </a:rPr>
              <a:t>Correo electrónico</a:t>
            </a:r>
            <a:endParaRPr lang="es-ES" sz="1600" b="0" dirty="0">
              <a:solidFill>
                <a:srgbClr val="5B5B5B"/>
              </a:solidFill>
              <a:latin typeface="+mn-lt"/>
            </a:endParaRPr>
          </a:p>
        </p:txBody>
      </p:sp>
      <p:pic>
        <p:nvPicPr>
          <p:cNvPr id="27" name="Imagen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341" y="5421947"/>
            <a:ext cx="355448" cy="35544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39407" y="2085162"/>
            <a:ext cx="6720782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s-ES_tradnl" alt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¡MUCHAS GRACIAS POR SU ATENCIÓN! </a:t>
            </a:r>
            <a:endParaRPr lang="es-ES_tradnl" altLang="en-US" sz="4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6" r="8005"/>
          <a:stretch>
            <a:fillRect/>
          </a:stretch>
        </p:blipFill>
        <p:spPr bwMode="auto">
          <a:xfrm>
            <a:off x="639074" y="1732406"/>
            <a:ext cx="3610981" cy="3302787"/>
          </a:xfrm>
          <a:prstGeom prst="rect">
            <a:avLst/>
          </a:prstGeom>
          <a:noFill/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3"/>
          <p:cNvSpPr txBox="1"/>
          <p:nvPr/>
        </p:nvSpPr>
        <p:spPr>
          <a:xfrm>
            <a:off x="2736429" y="2085548"/>
            <a:ext cx="2203319" cy="46037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l"/>
            <a:r>
              <a:rPr lang="es-MX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panose="020B0503020204020204" charset="-122"/>
                <a:ea typeface="Microsoft YaHei" panose="020B0503020204020204" charset="-122"/>
              </a:rPr>
              <a:t>Puede cambiar la imágen por relacionada al tema</a:t>
            </a:r>
            <a:endParaRPr lang="es-MX" sz="1200" dirty="0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charset="-122"/>
              <a:ea typeface="Microsoft YaHei" panose="020B050302020402020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>
            <a:solidFill>
              <a:schemeClr val="tx1">
                <a:lumMod val="75000"/>
                <a:lumOff val="25000"/>
              </a:schemeClr>
            </a:solidFill>
            <a:latin typeface="Microsoft YaHei" panose="020B0503020204020204" charset="-122"/>
            <a:ea typeface="Microsoft YaHei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592</Words>
  <Application>WPS Presentation</Application>
  <PresentationFormat>Panorámica</PresentationFormat>
  <Paragraphs>37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Arial</vt:lpstr>
      <vt:lpstr>SimSun</vt:lpstr>
      <vt:lpstr>Wingdings</vt:lpstr>
      <vt:lpstr>Microsoft YaHei</vt:lpstr>
      <vt:lpstr>Century Gothic (Headings)</vt:lpstr>
      <vt:lpstr>Century</vt:lpstr>
      <vt:lpstr>Lato Black</vt:lpstr>
      <vt:lpstr>Bahnschrift SemiBold</vt:lpstr>
      <vt:lpstr>Arial Unicode MS</vt:lpstr>
      <vt:lpstr>1_Office Theme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anyuzeta</dc:creator>
  <cp:lastModifiedBy>apoyo</cp:lastModifiedBy>
  <cp:revision>32</cp:revision>
  <dcterms:created xsi:type="dcterms:W3CDTF">2022-09-26T23:07:00Z</dcterms:created>
  <dcterms:modified xsi:type="dcterms:W3CDTF">2022-11-18T20:27:28Z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2058-11.2.0.11380</vt:lpwstr>
  </property>
  <property fmtid="{D5CDD505-2E9C-101B-9397-08002B2CF9AE}" pid="3" name="ICV">
    <vt:lpwstr>358DE1680E7E45F496FC87FD708DBE9D</vt:lpwstr>
  </property>
</Properties>
</file>

<file path=docProps/thumbnail.jpeg>
</file>